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handoutMasterIdLst>
    <p:handoutMasterId r:id="rId20"/>
  </p:handoutMasterIdLst>
  <p:sldIdLst>
    <p:sldId id="267" r:id="rId2"/>
    <p:sldId id="302" r:id="rId3"/>
    <p:sldId id="303" r:id="rId4"/>
    <p:sldId id="300" r:id="rId5"/>
    <p:sldId id="272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8" r:id="rId17"/>
    <p:sldId id="30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08.11.2020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08.11.2020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08.11.2020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56602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17385"/>
            <a:ext cx="5790217" cy="34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541295"/>
            <a:ext cx="5113337" cy="4799013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Orientation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IK,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 </a:t>
            </a:r>
            <a:r>
              <a:rPr lang="de-DE" dirty="0" err="1"/>
              <a:t>effectors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body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twisted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)</a:t>
            </a:r>
          </a:p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de-DE" altLang="zh-CN" dirty="0" err="1"/>
              <a:t>Less</a:t>
            </a:r>
            <a:r>
              <a:rPr lang="de-DE" altLang="zh-CN" dirty="0"/>
              <a:t> </a:t>
            </a:r>
            <a:r>
              <a:rPr lang="de-DE" altLang="zh-CN" dirty="0" err="1"/>
              <a:t>trackers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used</a:t>
            </a:r>
            <a:r>
              <a:rPr lang="de-DE" altLang="zh-CN" dirty="0"/>
              <a:t>. (</a:t>
            </a:r>
            <a:r>
              <a:rPr lang="de-DE" altLang="zh-CN" dirty="0" err="1"/>
              <a:t>only</a:t>
            </a:r>
            <a:r>
              <a:rPr lang="de-DE" altLang="zh-CN" dirty="0"/>
              <a:t> </a:t>
            </a:r>
            <a:r>
              <a:rPr lang="de-DE" altLang="zh-CN" dirty="0" err="1"/>
              <a:t>three</a:t>
            </a:r>
            <a:r>
              <a:rPr lang="de-DE" altLang="zh-CN" dirty="0"/>
              <a:t>)</a:t>
            </a:r>
            <a:endParaRPr lang="en-AU" dirty="0"/>
          </a:p>
          <a:p>
            <a:r>
              <a:rPr lang="de-DE" dirty="0"/>
              <a:t>The IK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. </a:t>
            </a:r>
            <a:r>
              <a:rPr lang="en-AU" dirty="0"/>
              <a:t>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  <a:p>
            <a:endParaRPr lang="de-DE" dirty="0"/>
          </a:p>
          <a:p>
            <a:pPr lvl="1"/>
            <a:endParaRPr lang="en-AU" dirty="0"/>
          </a:p>
          <a:p>
            <a:endParaRPr lang="de-DE" dirty="0"/>
          </a:p>
          <a:p>
            <a:pPr lvl="1"/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8) </a:t>
            </a:r>
            <a:r>
              <a:rPr lang="en-AU" dirty="0"/>
              <a:t>The Mocap may be unstable now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2" y="271624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95" y="271624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36" y="271624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31" y="269350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27054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45668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45292" y="340872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29935" y="3073870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27054" y="391265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697139" y="394048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24015" y="391265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6" y="1142909"/>
            <a:ext cx="791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Rigging, </a:t>
            </a:r>
            <a:r>
              <a:rPr lang="de-DE" sz="2400" dirty="0" err="1"/>
              <a:t>Skinning</a:t>
            </a:r>
            <a:r>
              <a:rPr lang="de-DE" sz="2400" dirty="0"/>
              <a:t>, Animation and Motion </a:t>
            </a:r>
            <a:r>
              <a:rPr lang="de-DE" sz="2400" dirty="0" err="1"/>
              <a:t>Capturing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ported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vr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pipeline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Flexible and „</a:t>
            </a:r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ready</a:t>
            </a:r>
            <a:r>
              <a:rPr lang="de-DE" sz="2400" dirty="0"/>
              <a:t>“ </a:t>
            </a:r>
            <a:r>
              <a:rPr lang="de-DE" sz="2400" dirty="0" err="1"/>
              <a:t>framework</a:t>
            </a:r>
            <a:r>
              <a:rPr lang="de-DE" sz="2400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00148" y="5940020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370916" y="5506951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663961" y="5529694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140103" y="560740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022399" y="2509736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368585"/>
            <a:ext cx="8894949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r>
              <a:rPr lang="de-DE" b="1" i="0" dirty="0">
                <a:solidFill>
                  <a:srgbClr val="000000"/>
                </a:solidFill>
                <a:effectLst/>
                <a:latin typeface="Circe"/>
              </a:rPr>
              <a:t>     </a:t>
            </a: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1" y="1116092"/>
            <a:ext cx="6396846" cy="4798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endParaRPr lang="de-DE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pPr marL="0" indent="0">
              <a:buNone/>
            </a:pPr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0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r>
              <a:rPr lang="de-DE" sz="2600" i="0" dirty="0">
                <a:effectLst/>
                <a:latin typeface="Open Sans" panose="020B0606030504020204"/>
              </a:rPr>
              <a:t>Pro:</a:t>
            </a:r>
          </a:p>
          <a:p>
            <a:pPr lvl="1"/>
            <a:r>
              <a:rPr lang="de-DE" sz="2600" i="0" dirty="0">
                <a:effectLst/>
                <a:latin typeface="Open Sans" panose="020B0606030504020204"/>
              </a:rPr>
              <a:t>Low </a:t>
            </a:r>
            <a:r>
              <a:rPr lang="de-DE" sz="2600" i="0" dirty="0" err="1">
                <a:effectLst/>
                <a:latin typeface="Open Sans" panose="020B0606030504020204"/>
              </a:rPr>
              <a:t>cost</a:t>
            </a:r>
            <a:r>
              <a:rPr lang="de-DE" sz="2600" dirty="0">
                <a:latin typeface="Open Sans" panose="020B0606030504020204"/>
              </a:rPr>
              <a:t>, </a:t>
            </a:r>
            <a:r>
              <a:rPr lang="de-DE" sz="2600" dirty="0" err="1">
                <a:latin typeface="Open Sans" panose="020B0606030504020204"/>
              </a:rPr>
              <a:t>user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friendly</a:t>
            </a:r>
            <a:r>
              <a:rPr lang="de-DE" sz="2600" dirty="0">
                <a:latin typeface="Open Sans" panose="020B0606030504020204"/>
              </a:rPr>
              <a:t> (</a:t>
            </a:r>
            <a:r>
              <a:rPr lang="de-DE" sz="2600" dirty="0" err="1">
                <a:latin typeface="Open Sans" panose="020B0606030504020204"/>
              </a:rPr>
              <a:t>gamers</a:t>
            </a:r>
            <a:r>
              <a:rPr lang="de-DE" sz="2600" dirty="0">
                <a:latin typeface="Open Sans" panose="020B0606030504020204"/>
              </a:rPr>
              <a:t>).</a:t>
            </a:r>
            <a:endParaRPr lang="de-DE" sz="2600" i="0" dirty="0">
              <a:effectLst/>
              <a:latin typeface="Open Sans" panose="020B0606030504020204"/>
            </a:endParaRPr>
          </a:p>
          <a:p>
            <a:pPr lvl="1"/>
            <a:r>
              <a:rPr lang="de-DE" sz="2600" i="0" dirty="0" err="1">
                <a:effectLst/>
                <a:latin typeface="Open Sans" panose="020B0606030504020204"/>
              </a:rPr>
              <a:t>No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need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for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specific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calibration</a:t>
            </a:r>
            <a:r>
              <a:rPr lang="de-DE" sz="2600" i="0" dirty="0">
                <a:effectLst/>
                <a:latin typeface="Open Sans" panose="020B0606030504020204"/>
              </a:rPr>
              <a:t> (</a:t>
            </a:r>
            <a:r>
              <a:rPr lang="de-DE" sz="2600" i="0" dirty="0" err="1">
                <a:effectLst/>
                <a:latin typeface="Open Sans" panose="020B0606030504020204"/>
              </a:rPr>
              <a:t>I</a:t>
            </a:r>
            <a:r>
              <a:rPr lang="de-DE" sz="2600" dirty="0" err="1">
                <a:latin typeface="Open Sans" panose="020B0606030504020204"/>
              </a:rPr>
              <a:t>k</a:t>
            </a:r>
            <a:r>
              <a:rPr lang="de-DE" sz="2600" i="0" dirty="0" err="1">
                <a:effectLst/>
                <a:latin typeface="Open Sans" panose="020B0606030504020204"/>
              </a:rPr>
              <a:t>inema</a:t>
            </a:r>
            <a:r>
              <a:rPr lang="de-DE" sz="2600" i="0" dirty="0">
                <a:effectLst/>
                <a:latin typeface="Open Sans" panose="020B0606030504020204"/>
              </a:rPr>
              <a:t>, not </a:t>
            </a:r>
            <a:r>
              <a:rPr lang="de-DE" sz="2600" i="0" dirty="0" err="1">
                <a:effectLst/>
                <a:latin typeface="Open Sans" panose="020B0606030504020204"/>
              </a:rPr>
              <a:t>the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other</a:t>
            </a:r>
            <a:r>
              <a:rPr lang="de-DE" sz="2600" i="0" dirty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dirty="0" err="1">
                <a:latin typeface="Open Sans" panose="020B0606030504020204"/>
              </a:rPr>
              <a:t>Cons</a:t>
            </a:r>
            <a:r>
              <a:rPr lang="de-DE" sz="3000" dirty="0">
                <a:latin typeface="Open Sans" panose="020B0606030504020204"/>
              </a:rPr>
              <a:t>:</a:t>
            </a:r>
          </a:p>
          <a:p>
            <a:pPr lvl="1"/>
            <a:r>
              <a:rPr lang="de-DE" sz="2600" dirty="0" err="1">
                <a:latin typeface="Open Sans" panose="020B0606030504020204"/>
              </a:rPr>
              <a:t>Dof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adjestments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Custom </a:t>
            </a:r>
            <a:r>
              <a:rPr lang="de-DE" sz="2600" dirty="0" err="1">
                <a:latin typeface="Open Sans" panose="020B0606030504020204"/>
              </a:rPr>
              <a:t>skeletons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At least 4 </a:t>
            </a:r>
            <a:r>
              <a:rPr lang="de-DE" sz="2600" dirty="0" err="1">
                <a:latin typeface="Open Sans" panose="020B0606030504020204"/>
              </a:rPr>
              <a:t>trackers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 err="1">
                <a:latin typeface="Open Sans" panose="020B0606030504020204"/>
              </a:rPr>
              <a:t>Artifacts</a:t>
            </a:r>
            <a:r>
              <a:rPr lang="de-DE" sz="2600" dirty="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9574" y="950990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Simple and extensible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Rigging, </a:t>
            </a:r>
            <a:r>
              <a:rPr lang="de-DE" b="0" dirty="0" err="1"/>
              <a:t>Skinning</a:t>
            </a:r>
            <a:r>
              <a:rPr lang="de-DE" b="0" dirty="0"/>
              <a:t>, Animation and Motion </a:t>
            </a:r>
            <a:r>
              <a:rPr lang="de-DE" b="0" dirty="0" err="1"/>
              <a:t>Capturing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dirty="0"/>
              <a:t>Flexible and „</a:t>
            </a:r>
            <a:r>
              <a:rPr lang="de-DE" sz="2400" b="0" dirty="0" err="1"/>
              <a:t>idea</a:t>
            </a:r>
            <a:r>
              <a:rPr lang="de-DE" sz="2400" b="0" dirty="0"/>
              <a:t> </a:t>
            </a:r>
            <a:r>
              <a:rPr lang="de-DE" sz="2400" b="0" dirty="0" err="1"/>
              <a:t>ready</a:t>
            </a:r>
            <a:r>
              <a:rPr lang="de-DE" b="0" dirty="0"/>
              <a:t>“</a:t>
            </a:r>
            <a:r>
              <a:rPr lang="de-DE" sz="24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08.11.2020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</a:t>
            </a:r>
            <a:r>
              <a:rPr lang="de-DE" b="1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Create and manipulate bones for a given mesh </a:t>
            </a:r>
            <a:r>
              <a:rPr lang="en-US" dirty="0"/>
              <a:t>[</a:t>
            </a:r>
            <a:r>
              <a:rPr lang="en-US" b="1" dirty="0"/>
              <a:t>Rigging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Skinning of a mesh with the created skeleton </a:t>
            </a:r>
            <a:r>
              <a:rPr lang="en-US" dirty="0"/>
              <a:t>[</a:t>
            </a:r>
            <a:r>
              <a:rPr lang="en-US" b="1" dirty="0"/>
              <a:t>Skinning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Recording, saving animations </a:t>
            </a:r>
            <a:r>
              <a:rPr lang="en-US" dirty="0"/>
              <a:t>[</a:t>
            </a:r>
            <a:r>
              <a:rPr lang="en-US" b="1" dirty="0"/>
              <a:t>Animation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Evaluation of the quality of the mocap </a:t>
            </a:r>
            <a:r>
              <a:rPr lang="en-US" dirty="0"/>
              <a:t>[</a:t>
            </a:r>
            <a:r>
              <a:rPr lang="en-US" b="1" dirty="0"/>
              <a:t>Mocap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20674-8EF0-44C5-8454-CE1DB2F9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7" y="2876361"/>
            <a:ext cx="3020224" cy="33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08.11.2020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1320</Words>
  <Application>Microsoft Office PowerPoint</Application>
  <PresentationFormat>Breitbild</PresentationFormat>
  <Paragraphs>184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goal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PowerPoint-Präsentation</vt:lpstr>
      <vt:lpstr>Creating multiple views</vt:lpstr>
      <vt:lpstr>Evaluation of the stability of the mocap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149</cp:revision>
  <dcterms:created xsi:type="dcterms:W3CDTF">2020-10-28T10:03:11Z</dcterms:created>
  <dcterms:modified xsi:type="dcterms:W3CDTF">2020-11-08T16:43:08Z</dcterms:modified>
</cp:coreProperties>
</file>